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662738" cy="9832975"/>
  <p:defaultTextStyle>
    <a:defPPr>
      <a:defRPr lang="de-CH"/>
    </a:defPPr>
    <a:lvl1pPr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C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CH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33AFA04-A675-4EC0-AC80-0108234DDCE5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3125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079B9C-57B2-408A-BE1B-5C46186E6B2D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93725" y="4114800"/>
            <a:ext cx="7848600" cy="1371600"/>
          </a:xfrm>
        </p:spPr>
        <p:txBody>
          <a:bodyPr/>
          <a:lstStyle>
            <a:lvl1pPr>
              <a:lnSpc>
                <a:spcPts val="5000"/>
              </a:lnSpc>
              <a:defRPr sz="5200"/>
            </a:lvl1pPr>
          </a:lstStyle>
          <a:p>
            <a:r>
              <a:rPr lang="de-CH"/>
              <a:t>Klicken Sie, um das Titelformat zu bearbeiten</a:t>
            </a: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700" b="0">
                <a:solidFill>
                  <a:schemeClr val="tx1"/>
                </a:solidFill>
              </a:defRPr>
            </a:lvl1pPr>
          </a:lstStyle>
          <a:p>
            <a:fld id="{9A242504-9F3B-4C15-B808-9F83ADF0FA12}" type="datetime1">
              <a:rPr lang="de-CH"/>
              <a:pPr/>
              <a:t>10.05.2010</a:t>
            </a:fld>
            <a:endParaRPr lang="de-CH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700"/>
            </a:lvl1pPr>
          </a:lstStyle>
          <a:p>
            <a:endParaRPr lang="de-CH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3600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700" b="0">
                <a:solidFill>
                  <a:schemeClr val="tx1"/>
                </a:solidFill>
              </a:defRPr>
            </a:lvl1pPr>
          </a:lstStyle>
          <a:p>
            <a:fld id="{A970AE8F-7753-4B0E-BB6C-FD4C6457B898}" type="slidenum">
              <a:rPr lang="de-CH"/>
              <a:pPr/>
              <a:t>‹Nr.›</a:t>
            </a:fld>
            <a:endParaRPr lang="de-CH"/>
          </a:p>
        </p:txBody>
      </p:sp>
      <p:sp>
        <p:nvSpPr>
          <p:cNvPr id="16391" name="Rectangle 1031"/>
          <p:cNvSpPr>
            <a:spLocks noChangeArrowheads="1"/>
          </p:cNvSpPr>
          <p:nvPr/>
        </p:nvSpPr>
        <p:spPr bwMode="auto">
          <a:xfrm>
            <a:off x="3794125" y="2338388"/>
            <a:ext cx="1600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CH"/>
          </a:p>
        </p:txBody>
      </p:sp>
      <p:pic>
        <p:nvPicPr>
          <p:cNvPr id="16392" name="Picture 1032" descr="KTG_Logo_Verw_42mm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0" y="625475"/>
            <a:ext cx="2505075" cy="855663"/>
          </a:xfrm>
          <a:prstGeom prst="rect">
            <a:avLst/>
          </a:prstGeom>
          <a:noFill/>
        </p:spPr>
      </p:pic>
      <p:pic>
        <p:nvPicPr>
          <p:cNvPr id="16394" name="Picture 1034" descr="KTG113_Horizont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3429000"/>
            <a:ext cx="8636000" cy="571500"/>
          </a:xfrm>
          <a:prstGeom prst="rect">
            <a:avLst/>
          </a:prstGeom>
          <a:noFill/>
        </p:spPr>
      </p:pic>
      <p:sp>
        <p:nvSpPr>
          <p:cNvPr id="16395" name="Rectangle 1035"/>
          <p:cNvSpPr>
            <a:spLocks noChangeArrowheads="1"/>
          </p:cNvSpPr>
          <p:nvPr/>
        </p:nvSpPr>
        <p:spPr bwMode="auto">
          <a:xfrm>
            <a:off x="593725" y="549275"/>
            <a:ext cx="359886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ts val="1600"/>
              </a:lnSpc>
            </a:pPr>
            <a:r>
              <a:rPr lang="de-CH" sz="1400"/>
              <a:t>Bildungszentrum für Technik Frauenfeld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0850" y="1412875"/>
            <a:ext cx="2085975" cy="49149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412875"/>
            <a:ext cx="6108700" cy="49149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539750" y="1412875"/>
            <a:ext cx="8347075" cy="9826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750" y="2349500"/>
            <a:ext cx="4097338" cy="19129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89488" y="2349500"/>
            <a:ext cx="4097337" cy="19129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39750" y="4414838"/>
            <a:ext cx="4097338" cy="19129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89488" y="4414838"/>
            <a:ext cx="4097337" cy="19129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2895600" y="6324600"/>
            <a:ext cx="3733800" cy="31115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349500"/>
            <a:ext cx="4097338" cy="397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9488" y="2349500"/>
            <a:ext cx="4097337" cy="397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Matthias Mosimann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412875"/>
            <a:ext cx="83470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349500"/>
            <a:ext cx="8347075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733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de-CH"/>
              <a:t>Matthias Mosimann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794125" y="2338388"/>
            <a:ext cx="1600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CH"/>
          </a:p>
        </p:txBody>
      </p:sp>
      <p:pic>
        <p:nvPicPr>
          <p:cNvPr id="1031" name="Picture 7" descr="KTG_Logo_Verw_42mm_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42138" y="409575"/>
            <a:ext cx="1514475" cy="517525"/>
          </a:xfrm>
          <a:prstGeom prst="rect">
            <a:avLst/>
          </a:prstGeom>
          <a:noFill/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76275" y="1290638"/>
            <a:ext cx="822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93725" y="533400"/>
            <a:ext cx="3762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400"/>
              </a:lnSpc>
            </a:pPr>
            <a:r>
              <a:rPr lang="de-CH" sz="1200"/>
              <a:t>Bildungszentrum für Technik Frauenfeld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116013" y="5300663"/>
            <a:ext cx="2303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39750" y="6381750"/>
            <a:ext cx="2303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39750" y="6308725"/>
            <a:ext cx="203676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</a:pPr>
            <a:fld id="{8D60857C-D7E7-4725-8C0A-69EBD255C795}" type="datetime4">
              <a:rPr lang="de-CH" sz="1200" b="0">
                <a:solidFill>
                  <a:schemeClr val="tx1"/>
                </a:solidFill>
              </a:rPr>
              <a:pPr algn="ctr">
                <a:lnSpc>
                  <a:spcPct val="100000"/>
                </a:lnSpc>
              </a:pPr>
              <a:t>10. Mai 2010</a:t>
            </a:fld>
            <a:endParaRPr lang="de-CH" sz="1200" b="0">
              <a:solidFill>
                <a:schemeClr val="tx1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596188" y="6308725"/>
            <a:ext cx="11525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</a:pPr>
            <a:fld id="{0A9C0F29-607E-4EE3-BADD-C27952533745}" type="slidenum">
              <a:rPr lang="de-CH" sz="1200" b="0">
                <a:solidFill>
                  <a:schemeClr val="tx1"/>
                </a:solidFill>
              </a:rPr>
              <a:pPr algn="ctr">
                <a:lnSpc>
                  <a:spcPct val="100000"/>
                </a:lnSpc>
              </a:pPr>
              <a:t>‹Nr.›</a:t>
            </a:fld>
            <a:endParaRPr lang="de-CH" sz="12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9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Matthias Mosimann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57158" y="3143248"/>
            <a:ext cx="1728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dirty="0"/>
              <a:t>BV 139 Abs.1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3132138" y="1412875"/>
            <a:ext cx="2663825" cy="576263"/>
          </a:xfrm>
        </p:spPr>
        <p:txBody>
          <a:bodyPr/>
          <a:lstStyle/>
          <a:p>
            <a:r>
              <a:rPr lang="de-CH"/>
              <a:t>Die Initiative</a:t>
            </a:r>
          </a:p>
        </p:txBody>
      </p:sp>
      <p:pic>
        <p:nvPicPr>
          <p:cNvPr id="50181" name="Picture 5" descr="Sammeln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341438"/>
            <a:ext cx="2227262" cy="1912937"/>
          </a:xfrm>
          <a:noFill/>
          <a:ln/>
        </p:spPr>
      </p:pic>
      <p:pic>
        <p:nvPicPr>
          <p:cNvPr id="50182" name="Picture 6" descr="Abgabe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844675"/>
            <a:ext cx="2087563" cy="1303338"/>
          </a:xfrm>
          <a:noFill/>
          <a:ln/>
        </p:spPr>
      </p:pic>
      <p:pic>
        <p:nvPicPr>
          <p:cNvPr id="50183" name="Picture 7" descr="Nationalrat"/>
          <p:cNvPicPr>
            <a:picLocks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3933825"/>
            <a:ext cx="2225675" cy="1176338"/>
          </a:xfrm>
          <a:noFill/>
          <a:ln/>
        </p:spPr>
      </p:pic>
      <p:pic>
        <p:nvPicPr>
          <p:cNvPr id="50184" name="Picture 8" descr="Ständera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5051425"/>
            <a:ext cx="1295400" cy="690563"/>
          </a:xfrm>
          <a:prstGeom prst="rect">
            <a:avLst/>
          </a:prstGeom>
          <a:noFill/>
        </p:spPr>
      </p:pic>
      <p:pic>
        <p:nvPicPr>
          <p:cNvPr id="50185" name="Picture 9" descr="Stimm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4508500"/>
            <a:ext cx="2416175" cy="1296988"/>
          </a:xfrm>
          <a:prstGeom prst="rect">
            <a:avLst/>
          </a:prstGeom>
          <a:noFill/>
        </p:spPr>
      </p:pic>
      <p:pic>
        <p:nvPicPr>
          <p:cNvPr id="50186" name="Picture 10" descr="Ständemeh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188" y="5300663"/>
            <a:ext cx="1223962" cy="833437"/>
          </a:xfrm>
          <a:prstGeom prst="rect">
            <a:avLst/>
          </a:prstGeom>
          <a:noFill/>
        </p:spPr>
      </p:pic>
      <p:pic>
        <p:nvPicPr>
          <p:cNvPr id="50187" name="Picture 11" descr="Volksmeh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750" y="4221163"/>
            <a:ext cx="1427163" cy="949325"/>
          </a:xfrm>
          <a:prstGeom prst="rect">
            <a:avLst/>
          </a:prstGeom>
          <a:noFill/>
        </p:spPr>
      </p:pic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2555875" y="2420938"/>
            <a:ext cx="10795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411413" y="2420938"/>
            <a:ext cx="129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18 Monate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6156325" y="3068638"/>
            <a:ext cx="3671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Prüft das Zustandekommen</a:t>
            </a:r>
          </a:p>
        </p:txBody>
      </p:sp>
      <p:pic>
        <p:nvPicPr>
          <p:cNvPr id="50191" name="Picture 15" descr="Bundeshaus"/>
          <p:cNvPicPr>
            <a:picLocks noChangeAspect="1" noChangeArrowheads="1"/>
          </p:cNvPicPr>
          <p:nvPr>
            <p:ph sz="quarter" idx="3"/>
          </p:nvPr>
        </p:nvPicPr>
        <p:blipFill>
          <a:blip r:embed="rId9" cstate="print"/>
          <a:srcRect/>
          <a:stretch>
            <a:fillRect/>
          </a:stretch>
        </p:blipFill>
        <p:spPr>
          <a:xfrm>
            <a:off x="5651500" y="1341438"/>
            <a:ext cx="1697038" cy="1912937"/>
          </a:xfrm>
          <a:noFill/>
          <a:ln/>
        </p:spPr>
      </p:pic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1116013" y="3573463"/>
            <a:ext cx="0" cy="719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468313" y="5516563"/>
            <a:ext cx="15827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BV 139 Abs.2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68313" y="5734050"/>
            <a:ext cx="3095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Einheit der Form / Materie?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68313" y="5949950"/>
            <a:ext cx="2736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zwingendes Völkerrecht?</a:t>
            </a: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3276600" y="4076700"/>
            <a:ext cx="574675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6372225" y="4652963"/>
            <a:ext cx="10795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6227763" y="3789363"/>
            <a:ext cx="2665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Erfordernis für Annahme</a:t>
            </a:r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6300788" y="5084763"/>
            <a:ext cx="1008062" cy="6492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7596188" y="4840288"/>
            <a:ext cx="1296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Volksmehr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7524750" y="5876925"/>
            <a:ext cx="1368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Ständemehr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051050" y="3429000"/>
            <a:ext cx="39608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Gegenentwurf: ja /nein BV 139 Abs.3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V="1">
            <a:off x="1835150" y="3789363"/>
            <a:ext cx="288925" cy="3603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2065338" y="3630613"/>
            <a:ext cx="4090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/>
              <a:t>Empfehlung zur Annahme / Ablehnung</a:t>
            </a:r>
          </a:p>
        </p:txBody>
      </p:sp>
      <p:pic>
        <p:nvPicPr>
          <p:cNvPr id="50205" name="Picture 29" descr="Casanov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51725" y="1341438"/>
            <a:ext cx="1441450" cy="187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4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9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3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8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8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80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44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40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320"/>
                            </p:stCondLst>
                            <p:childTnLst>
                              <p:par>
                                <p:cTn id="87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82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6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880"/>
                            </p:stCondLst>
                            <p:childTnLst>
                              <p:par>
                                <p:cTn id="122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880"/>
                            </p:stCondLst>
                            <p:childTnLst>
                              <p:par>
                                <p:cTn id="128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880"/>
                            </p:stCondLst>
                            <p:childTnLst>
                              <p:par>
                                <p:cTn id="1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280"/>
                            </p:stCondLst>
                            <p:childTnLst>
                              <p:par>
                                <p:cTn id="138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2280"/>
                            </p:stCondLst>
                            <p:childTnLst>
                              <p:par>
                                <p:cTn id="1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4280"/>
                            </p:stCondLst>
                            <p:childTnLst>
                              <p:par>
                                <p:cTn id="1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8" grpId="0" animBg="1"/>
      <p:bldP spid="50189" grpId="0"/>
      <p:bldP spid="50190" grpId="0"/>
      <p:bldP spid="50192" grpId="0" animBg="1"/>
      <p:bldP spid="50193" grpId="0"/>
      <p:bldP spid="50194" grpId="0"/>
      <p:bldP spid="50195" grpId="0"/>
      <p:bldP spid="50196" grpId="0" animBg="1"/>
      <p:bldP spid="50197" grpId="0" animBg="1"/>
      <p:bldP spid="50198" grpId="0"/>
      <p:bldP spid="50199" grpId="0" animBg="1"/>
      <p:bldP spid="50200" grpId="0"/>
      <p:bldP spid="50201" grpId="0"/>
      <p:bldP spid="50202" grpId="0"/>
      <p:bldP spid="50203" grpId="0" animBg="1"/>
      <p:bldP spid="50204" grpId="0"/>
    </p:bldLst>
  </p:timing>
</p:sld>
</file>

<file path=ppt/theme/theme1.xml><?xml version="1.0" encoding="utf-8"?>
<a:theme xmlns:a="http://schemas.openxmlformats.org/drawingml/2006/main" name="BZT">
  <a:themeElements>
    <a:clrScheme name="BZ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Z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29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29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Z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Z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BZT</Template>
  <TotalTime>0</TotalTime>
  <Words>42</Words>
  <Application>Microsoft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BZT</vt:lpstr>
      <vt:lpstr>Die Initiative</vt:lpstr>
    </vt:vector>
  </TitlesOfParts>
  <Company>TBT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Initiative</dc:title>
  <dc:creator>Mosimann</dc:creator>
  <cp:lastModifiedBy>Mosimann</cp:lastModifiedBy>
  <cp:revision>6</cp:revision>
  <dcterms:created xsi:type="dcterms:W3CDTF">2008-02-15T14:22:18Z</dcterms:created>
  <dcterms:modified xsi:type="dcterms:W3CDTF">2010-05-10T10:41:28Z</dcterms:modified>
</cp:coreProperties>
</file>